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8"/>
  </p:notesMasterIdLst>
  <p:sldIdLst>
    <p:sldId id="257" r:id="rId5"/>
    <p:sldId id="260" r:id="rId6"/>
    <p:sldId id="261" r:id="rId7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12" d="100"/>
          <a:sy n="112" d="100"/>
        </p:scale>
        <p:origin x="918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29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6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topherCantrell/class-HTMLCSS/tree/master/Exercise1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1: Mushrooms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123949"/>
            <a:ext cx="2857031" cy="190502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809750"/>
            <a:ext cx="2743201" cy="210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9680" y="1333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1: Mushrooms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23950"/>
            <a:ext cx="8148835" cy="34632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AF1665D-C038-474C-B82A-5B782FEAAA45}"/>
              </a:ext>
            </a:extLst>
          </p:cNvPr>
          <p:cNvSpPr/>
          <p:nvPr/>
        </p:nvSpPr>
        <p:spPr>
          <a:xfrm>
            <a:off x="1447800" y="708795"/>
            <a:ext cx="6275715" cy="56630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  <a:hlinkClick r:id="rId4"/>
              </a:rPr>
              <a:t>https://github.com/topherCantrell/class-HTMLCSS/tree/master/Exercise1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1203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1: Mushrooms</a:t>
            </a:r>
          </a:p>
        </p:txBody>
      </p:sp>
      <p:sp>
        <p:nvSpPr>
          <p:cNvPr id="6" name="Rectangle 5"/>
          <p:cNvSpPr/>
          <p:nvPr/>
        </p:nvSpPr>
        <p:spPr>
          <a:xfrm>
            <a:off x="832606" y="895350"/>
            <a:ext cx="754380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latin typeface="Palatino Linotype" panose="02040502050505030304" pitchFamily="18" charset="0"/>
              </a:rPr>
              <a:t>Jacob is fascinated by mushrooms! You can see the first two pages of his photo journal above. In this exercise you will convert his written journal into a single HTML page.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2114550"/>
            <a:ext cx="845820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Make a rough paper sketch of your design.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Decide how the parts of the journal map to HTML elements.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the images in the project directory.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other images and entries to Jacob’s web journal!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505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3260</TotalTime>
  <Words>105</Words>
  <Application>Microsoft Office PowerPoint</Application>
  <PresentationFormat>On-screen Show (16:9)</PresentationFormat>
  <Paragraphs>14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1: Mushrooms</vt:lpstr>
      <vt:lpstr>Exercise 1: Mushrooms</vt:lpstr>
      <vt:lpstr>Exercise 1: Mushrooms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125</cp:revision>
  <cp:lastPrinted>2015-07-06T21:44:19Z</cp:lastPrinted>
  <dcterms:created xsi:type="dcterms:W3CDTF">2015-07-04T21:12:26Z</dcterms:created>
  <dcterms:modified xsi:type="dcterms:W3CDTF">2017-06-14T23:36:55Z</dcterms:modified>
</cp:coreProperties>
</file>

<file path=docProps/thumbnail.jpeg>
</file>